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55D4-1385-4631-A71E-1AFF449B1807}" type="datetimeFigureOut">
              <a:rPr lang="pt-BR" smtClean="0"/>
              <a:t>25/09/2020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23E33-43B8-4B31-A731-FD1DC04274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0441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55D4-1385-4631-A71E-1AFF449B1807}" type="datetimeFigureOut">
              <a:rPr lang="pt-BR" smtClean="0"/>
              <a:t>25/09/2020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23E33-43B8-4B31-A731-FD1DC04274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5362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55D4-1385-4631-A71E-1AFF449B1807}" type="datetimeFigureOut">
              <a:rPr lang="pt-BR" smtClean="0"/>
              <a:t>25/09/2020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23E33-43B8-4B31-A731-FD1DC04274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1390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55D4-1385-4631-A71E-1AFF449B1807}" type="datetimeFigureOut">
              <a:rPr lang="pt-BR" smtClean="0"/>
              <a:t>25/09/2020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23E33-43B8-4B31-A731-FD1DC04274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341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55D4-1385-4631-A71E-1AFF449B1807}" type="datetimeFigureOut">
              <a:rPr lang="pt-BR" smtClean="0"/>
              <a:t>25/09/2020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23E33-43B8-4B31-A731-FD1DC04274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9455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55D4-1385-4631-A71E-1AFF449B1807}" type="datetimeFigureOut">
              <a:rPr lang="pt-BR" smtClean="0"/>
              <a:t>25/09/2020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23E33-43B8-4B31-A731-FD1DC04274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7280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55D4-1385-4631-A71E-1AFF449B1807}" type="datetimeFigureOut">
              <a:rPr lang="pt-BR" smtClean="0"/>
              <a:t>25/09/2020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23E33-43B8-4B31-A731-FD1DC04274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01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55D4-1385-4631-A71E-1AFF449B1807}" type="datetimeFigureOut">
              <a:rPr lang="pt-BR" smtClean="0"/>
              <a:t>25/09/2020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23E33-43B8-4B31-A731-FD1DC04274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5071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55D4-1385-4631-A71E-1AFF449B1807}" type="datetimeFigureOut">
              <a:rPr lang="pt-BR" smtClean="0"/>
              <a:t>25/09/2020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23E33-43B8-4B31-A731-FD1DC04274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806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55D4-1385-4631-A71E-1AFF449B1807}" type="datetimeFigureOut">
              <a:rPr lang="pt-BR" smtClean="0"/>
              <a:t>25/09/2020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23E33-43B8-4B31-A731-FD1DC04274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7663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55D4-1385-4631-A71E-1AFF449B1807}" type="datetimeFigureOut">
              <a:rPr lang="pt-BR" smtClean="0"/>
              <a:t>25/09/2020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23E33-43B8-4B31-A731-FD1DC04274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5886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555D4-1385-4631-A71E-1AFF449B1807}" type="datetimeFigureOut">
              <a:rPr lang="pt-BR" smtClean="0"/>
              <a:t>25/09/2020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23E33-43B8-4B31-A731-FD1DC04274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1602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shtag/bravo_mar?__eep__=6&amp;__tn__=*NK*F" TargetMode="External"/><Relationship Id="rId2" Type="http://schemas.openxmlformats.org/officeDocument/2006/relationships/hyperlink" Target="https://www.facebook.com/hashtag/marcador?__eep__=6&amp;__tn__=*NK*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hyperlink" Target="https://www.facebook.com/hashtag/o_drag%C3%A3o_da_liberdade?__eep__=6&amp;__tn__=*NK*F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2442" y="360608"/>
            <a:ext cx="10515600" cy="1072503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/>
              <a:t/>
            </a:r>
            <a:br>
              <a:rPr lang="pt-BR" b="1" dirty="0"/>
            </a:br>
            <a:r>
              <a:rPr lang="pt-BR" b="1" dirty="0" smtClean="0"/>
              <a:t>FRANCISCO DAVI MACENA LOPES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2700" dirty="0" smtClean="0"/>
              <a:t>Agente e Produtor Cultural no meio junino a quatro anos como brincante e quatro anos como Presidente do Grupo Junino Flor do Vale e Presidente da Associação Cultural, Social, Educacional de Assistência Social Flor do Vale Organizador/Articulador de Eventos Culturais no município de General Sampaio;</a:t>
            </a:r>
            <a:endParaRPr lang="pt-BR" sz="2700" dirty="0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811" y="2352116"/>
            <a:ext cx="4741526" cy="4351338"/>
          </a:xfrm>
        </p:spPr>
      </p:pic>
    </p:spTree>
    <p:extLst>
      <p:ext uri="{BB962C8B-B14F-4D97-AF65-F5344CB8AC3E}">
        <p14:creationId xmlns:p14="http://schemas.microsoft.com/office/powerpoint/2010/main" val="341135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Apresentação no Festival Interestadual no São de Maracanaú-</a:t>
            </a:r>
            <a:r>
              <a:rPr lang="pt-BR" dirty="0" err="1" smtClean="0"/>
              <a:t>ce</a:t>
            </a:r>
            <a:r>
              <a:rPr lang="pt-BR" dirty="0" smtClean="0"/>
              <a:t>, um dos maiores festival do Estado e do Brasil.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473" y="1941534"/>
            <a:ext cx="6527007" cy="4351338"/>
          </a:xfrm>
        </p:spPr>
      </p:pic>
    </p:spTree>
    <p:extLst>
      <p:ext uri="{BB962C8B-B14F-4D97-AF65-F5344CB8AC3E}">
        <p14:creationId xmlns:p14="http://schemas.microsoft.com/office/powerpoint/2010/main" val="82312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Apresentação no Festival Interestadual no São de Maracanaú-</a:t>
            </a:r>
            <a:r>
              <a:rPr lang="pt-BR" dirty="0" err="1" smtClean="0"/>
              <a:t>ce</a:t>
            </a:r>
            <a:r>
              <a:rPr lang="pt-BR" dirty="0" smtClean="0"/>
              <a:t>, um dos maiores festival do Estado e do Brasil.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932" y="2005930"/>
            <a:ext cx="6527007" cy="4351338"/>
          </a:xfrm>
        </p:spPr>
      </p:pic>
    </p:spTree>
    <p:extLst>
      <p:ext uri="{BB962C8B-B14F-4D97-AF65-F5344CB8AC3E}">
        <p14:creationId xmlns:p14="http://schemas.microsoft.com/office/powerpoint/2010/main" val="3148430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Apresentação no Festival Jangadeiro Junino Realizado Pela a Federação de Quadrilhas Juninas no São de Maracanaú-</a:t>
            </a:r>
            <a:r>
              <a:rPr lang="pt-BR" dirty="0" err="1" smtClean="0"/>
              <a:t>ce</a:t>
            </a:r>
            <a:r>
              <a:rPr lang="pt-BR" dirty="0" smtClean="0"/>
              <a:t>, um dos maiores festival do Estado e do Brasil.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724" y="2250628"/>
            <a:ext cx="6527007" cy="4351338"/>
          </a:xfrm>
        </p:spPr>
      </p:pic>
    </p:spTree>
    <p:extLst>
      <p:ext uri="{BB962C8B-B14F-4D97-AF65-F5344CB8AC3E}">
        <p14:creationId xmlns:p14="http://schemas.microsoft.com/office/powerpoint/2010/main" val="3124660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Apresentação no Festival Jangadeiro Junino Realizado Pela a Federação de Quadrilhas Juninas no São de Maracanaú-</a:t>
            </a:r>
            <a:r>
              <a:rPr lang="pt-BR" dirty="0" err="1" smtClean="0"/>
              <a:t>ce</a:t>
            </a:r>
            <a:r>
              <a:rPr lang="pt-BR" dirty="0" smtClean="0"/>
              <a:t>, um dos maiores festival do Estado e do Brasil.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087" y="2327901"/>
            <a:ext cx="6527007" cy="4351338"/>
          </a:xfrm>
        </p:spPr>
      </p:pic>
    </p:spTree>
    <p:extLst>
      <p:ext uri="{BB962C8B-B14F-4D97-AF65-F5344CB8AC3E}">
        <p14:creationId xmlns:p14="http://schemas.microsoft.com/office/powerpoint/2010/main" val="3665788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Apresentação do Concurso Nacional de Destaques Juninos no ano de 2018 no estado de Teresina- </a:t>
            </a:r>
            <a:r>
              <a:rPr lang="pt-BR" dirty="0" err="1" smtClean="0"/>
              <a:t>Piaui</a:t>
            </a:r>
            <a:r>
              <a:rPr lang="pt-BR" dirty="0" smtClean="0"/>
              <a:t>, Representando a categoria Rainha da Diversidade e o Presidente do Grupo Junino e da candidata.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465" y="2108961"/>
            <a:ext cx="3481070" cy="4351338"/>
          </a:xfrm>
        </p:spPr>
      </p:pic>
    </p:spTree>
    <p:extLst>
      <p:ext uri="{BB962C8B-B14F-4D97-AF65-F5344CB8AC3E}">
        <p14:creationId xmlns:p14="http://schemas.microsoft.com/office/powerpoint/2010/main" val="2422245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Fazendo a entrega juntamente com o Vice-presidente da Associação Cultural ao nosso Coreografo </a:t>
            </a:r>
            <a:r>
              <a:rPr lang="pt-BR" dirty="0" err="1" smtClean="0"/>
              <a:t>Edilio</a:t>
            </a:r>
            <a:r>
              <a:rPr lang="pt-BR" dirty="0" smtClean="0"/>
              <a:t> Vaz reconhecido por todo o Estado do Ceará. 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023" y="1838504"/>
            <a:ext cx="6527007" cy="4351338"/>
          </a:xfrm>
        </p:spPr>
      </p:pic>
    </p:spTree>
    <p:extLst>
      <p:ext uri="{BB962C8B-B14F-4D97-AF65-F5344CB8AC3E}">
        <p14:creationId xmlns:p14="http://schemas.microsoft.com/office/powerpoint/2010/main" val="1556978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0927" y="71900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Fazendo a entrega dos certificados dos fundadores da Quadrilha Flor do Vale na estreia dos 22 anos de historia e existência do Grupo Junino Flor do Vale.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657" y="2211993"/>
            <a:ext cx="6527007" cy="4351338"/>
          </a:xfrm>
        </p:spPr>
      </p:pic>
    </p:spTree>
    <p:extLst>
      <p:ext uri="{BB962C8B-B14F-4D97-AF65-F5344CB8AC3E}">
        <p14:creationId xmlns:p14="http://schemas.microsoft.com/office/powerpoint/2010/main" val="3574969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Estreia da Quadrilha Flor do Vale, marcador da Junina Davi Lopes no ano de 2020.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974" y="2005929"/>
            <a:ext cx="2900892" cy="4351338"/>
          </a:xfrm>
        </p:spPr>
      </p:pic>
    </p:spTree>
    <p:extLst>
      <p:ext uri="{BB962C8B-B14F-4D97-AF65-F5344CB8AC3E}">
        <p14:creationId xmlns:p14="http://schemas.microsoft.com/office/powerpoint/2010/main" val="4281237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Festa de Lançamento dos 23 anos da Quadrilha Flor do Vale em General Sampaio com todas autoridades presentes e varias quadrilhas da região convidadas.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50627"/>
            <a:ext cx="5916833" cy="4351338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938" y="1690688"/>
            <a:ext cx="3515195" cy="509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0687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Apresentação dos Destaques Oficiais 2020 da Quadrilha Flor do Vale com o Tema: O Mestre Boca Rica em General Sampaio.</a:t>
            </a:r>
            <a:endParaRPr lang="pt-BR" dirty="0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5" y="2096081"/>
            <a:ext cx="5916833" cy="4351338"/>
          </a:xfrm>
        </p:spPr>
      </p:pic>
    </p:spTree>
    <p:extLst>
      <p:ext uri="{BB962C8B-B14F-4D97-AF65-F5344CB8AC3E}">
        <p14:creationId xmlns:p14="http://schemas.microsoft.com/office/powerpoint/2010/main" val="922796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36879" y="437882"/>
            <a:ext cx="9144000" cy="4012239"/>
          </a:xfrm>
        </p:spPr>
        <p:txBody>
          <a:bodyPr>
            <a:noAutofit/>
          </a:bodyPr>
          <a:lstStyle/>
          <a:p>
            <a:pPr algn="l"/>
            <a:r>
              <a:rPr lang="pt-BR" sz="2400" b="1" dirty="0" smtClean="0"/>
              <a:t>Nível Superior Completo em Gestão de Recursos Humanos - FATE.</a:t>
            </a: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1800" dirty="0" smtClean="0"/>
              <a:t/>
            </a:r>
            <a:br>
              <a:rPr lang="pt-BR" sz="1800" dirty="0" smtClean="0"/>
            </a:br>
            <a:r>
              <a:rPr lang="pt-BR" sz="2400" dirty="0" smtClean="0"/>
              <a:t>-Analista de Recursos Humanos</a:t>
            </a:r>
            <a:br>
              <a:rPr lang="pt-BR" sz="2400" dirty="0" smtClean="0"/>
            </a:br>
            <a:r>
              <a:rPr lang="pt-BR" sz="2400" dirty="0" smtClean="0"/>
              <a:t>-Diretor de Almoxarifado e Patrimônio</a:t>
            </a:r>
            <a:br>
              <a:rPr lang="pt-BR" sz="2400" dirty="0" smtClean="0"/>
            </a:br>
            <a:r>
              <a:rPr lang="pt-BR" sz="2400" dirty="0" smtClean="0"/>
              <a:t>-Produtor Cultural</a:t>
            </a:r>
            <a:br>
              <a:rPr lang="pt-BR" sz="2400" dirty="0" smtClean="0"/>
            </a:br>
            <a:r>
              <a:rPr lang="pt-BR" sz="2400" dirty="0" smtClean="0"/>
              <a:t>-Produtor Artístico</a:t>
            </a:r>
            <a:br>
              <a:rPr lang="pt-BR" sz="2400" dirty="0" smtClean="0"/>
            </a:br>
            <a:r>
              <a:rPr lang="pt-BR" sz="2400" dirty="0" smtClean="0"/>
              <a:t>-Articulador da Paixão de Cristo</a:t>
            </a:r>
            <a:br>
              <a:rPr lang="pt-BR" sz="2400" dirty="0" smtClean="0"/>
            </a:br>
            <a:r>
              <a:rPr lang="pt-BR" sz="2400" dirty="0" smtClean="0"/>
              <a:t>-Amante da Cultura Popular</a:t>
            </a:r>
            <a:br>
              <a:rPr lang="pt-BR" sz="2400" dirty="0" smtClean="0"/>
            </a:br>
            <a:r>
              <a:rPr lang="pt-BR" sz="2400" dirty="0" smtClean="0"/>
              <a:t>-Ator</a:t>
            </a:r>
            <a:br>
              <a:rPr lang="pt-BR" sz="2400" dirty="0" smtClean="0"/>
            </a:br>
            <a:r>
              <a:rPr lang="pt-BR" sz="2400" dirty="0" smtClean="0"/>
              <a:t>-Protagonista Juvenil  </a:t>
            </a:r>
            <a:br>
              <a:rPr lang="pt-BR" sz="2400" dirty="0" smtClean="0"/>
            </a:br>
            <a:r>
              <a:rPr lang="pt-BR" sz="2400" dirty="0" smtClean="0"/>
              <a:t>-Presidente da Quadrilha Flor do Vale - General Sampaio</a:t>
            </a:r>
            <a:br>
              <a:rPr lang="pt-BR" sz="2400" dirty="0" smtClean="0"/>
            </a:br>
            <a:r>
              <a:rPr lang="pt-BR" sz="2400" dirty="0" smtClean="0"/>
              <a:t>-Presidente da Associação Cultural, Social, Educacional Flor do Vale.</a:t>
            </a:r>
            <a:endParaRPr lang="pt-BR" sz="2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27031" y="5177306"/>
            <a:ext cx="9144000" cy="1059287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E-mail: lopesdavi923@gmail.com Celular: (85) 98763-7073 Endereço: Valentim de Almeida, 80 – centro, General Sampaio – Ceará CEP: 62738-000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4563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20350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4909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84519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53132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95177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9839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CERTIFICADOS</a:t>
            </a:r>
            <a:endParaRPr lang="pt-BR" b="1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952" y="1387743"/>
            <a:ext cx="8152328" cy="4351338"/>
          </a:xfrm>
        </p:spPr>
      </p:pic>
    </p:spTree>
    <p:extLst>
      <p:ext uri="{BB962C8B-B14F-4D97-AF65-F5344CB8AC3E}">
        <p14:creationId xmlns:p14="http://schemas.microsoft.com/office/powerpoint/2010/main" val="234855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38" y="759882"/>
            <a:ext cx="10323490" cy="5215915"/>
          </a:xfrm>
        </p:spPr>
      </p:pic>
    </p:spTree>
    <p:extLst>
      <p:ext uri="{BB962C8B-B14F-4D97-AF65-F5344CB8AC3E}">
        <p14:creationId xmlns:p14="http://schemas.microsoft.com/office/powerpoint/2010/main" val="229273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54" y="544469"/>
            <a:ext cx="10515600" cy="5482843"/>
          </a:xfrm>
        </p:spPr>
      </p:pic>
    </p:spTree>
    <p:extLst>
      <p:ext uri="{BB962C8B-B14F-4D97-AF65-F5344CB8AC3E}">
        <p14:creationId xmlns:p14="http://schemas.microsoft.com/office/powerpoint/2010/main" val="156726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Experiências Culturais</a:t>
            </a:r>
            <a:br>
              <a:rPr lang="pt-BR" b="1" dirty="0" smtClean="0"/>
            </a:br>
            <a:r>
              <a:rPr lang="pt-BR" b="1" dirty="0"/>
              <a:t/>
            </a:r>
            <a:br>
              <a:rPr lang="pt-BR" b="1" dirty="0"/>
            </a:br>
            <a:r>
              <a:rPr lang="pt-BR" dirty="0"/>
              <a:t>Capitão Usa da força e do peso do chicote para garantir a ordem e impedir a fuga dos cativos.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>Davi </a:t>
            </a:r>
            <a:r>
              <a:rPr lang="pt-BR" dirty="0" smtClean="0"/>
              <a:t>Lopes.</a:t>
            </a:r>
            <a:br>
              <a:rPr lang="pt-BR" dirty="0" smtClean="0"/>
            </a:br>
            <a:r>
              <a:rPr lang="pt-BR" b="1" dirty="0">
                <a:hlinkClick r:id="rId2"/>
              </a:rPr>
              <a:t>#MARCADOR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b="1" dirty="0">
                <a:hlinkClick r:id="rId3"/>
              </a:rPr>
              <a:t>#BRAVO_MAR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b="1" u="sng" dirty="0">
                <a:hlinkClick r:id="rId4"/>
              </a:rPr>
              <a:t>#O_DRAGÃO_DA_LIBERDADE</a:t>
            </a:r>
            <a:endParaRPr lang="pt-BR" b="1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014" y="1027906"/>
            <a:ext cx="4188786" cy="5112912"/>
          </a:xfrm>
        </p:spPr>
      </p:pic>
    </p:spTree>
    <p:extLst>
      <p:ext uri="{BB962C8B-B14F-4D97-AF65-F5344CB8AC3E}">
        <p14:creationId xmlns:p14="http://schemas.microsoft.com/office/powerpoint/2010/main" val="4235730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67421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 Participo do festival Municipal de Quadrilhas Juninas na cidade </a:t>
            </a:r>
            <a:r>
              <a:rPr lang="pt-BR" dirty="0" err="1" smtClean="0"/>
              <a:t>Uruburetma-ce</a:t>
            </a:r>
            <a:r>
              <a:rPr lang="pt-BR" dirty="0" smtClean="0"/>
              <a:t> organizado pela  prefeitura Municipal de Uruburetama no ano de 2018.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047" y="2134718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720606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Participou do Festival Municipal </a:t>
            </a:r>
            <a:r>
              <a:rPr lang="pt-BR" dirty="0" err="1" smtClean="0"/>
              <a:t>Arraiá</a:t>
            </a:r>
            <a:r>
              <a:rPr lang="pt-BR" dirty="0" smtClean="0"/>
              <a:t> Bom Jesus na cidade de general Sampaio-</a:t>
            </a:r>
            <a:r>
              <a:rPr lang="pt-BR" dirty="0" err="1" smtClean="0"/>
              <a:t>ce</a:t>
            </a:r>
            <a:r>
              <a:rPr lang="pt-BR" dirty="0" smtClean="0"/>
              <a:t>, se destacando com o Tema Pintando os 7 no ano de 2017.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048" y="2289264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693179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0927" y="68709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Fotos e registos de apresentações culturais em varias regiões do Estado do Ceará, sendo marcador e presidente do Grupo Junino Flor do Vale.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379" y="2121839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41584797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334</Words>
  <Application>Microsoft Office PowerPoint</Application>
  <PresentationFormat>Widescreen</PresentationFormat>
  <Paragraphs>18</Paragraphs>
  <Slides>25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Tema do Office</vt:lpstr>
      <vt:lpstr>  FRANCISCO DAVI MACENA LOPES Agente e Produtor Cultural no meio junino a quatro anos como brincante e quatro anos como Presidente do Grupo Junino Flor do Vale e Presidente da Associação Cultural, Social, Educacional de Assistência Social Flor do Vale Organizador/Articulador de Eventos Culturais no município de General Sampaio;</vt:lpstr>
      <vt:lpstr>Nível Superior Completo em Gestão de Recursos Humanos - FATE.  -Analista de Recursos Humanos -Diretor de Almoxarifado e Patrimônio -Produtor Cultural -Produtor Artístico -Articulador da Paixão de Cristo -Amante da Cultura Popular -Ator -Protagonista Juvenil   -Presidente da Quadrilha Flor do Vale - General Sampaio -Presidente da Associação Cultural, Social, Educacional Flor do Vale.</vt:lpstr>
      <vt:lpstr>CERTIFICADOS</vt:lpstr>
      <vt:lpstr>Apresentação do PowerPoint</vt:lpstr>
      <vt:lpstr>Apresentação do PowerPoint</vt:lpstr>
      <vt:lpstr>Experiências Culturais  Capitão Usa da força e do peso do chicote para garantir a ordem e impedir a fuga dos cativos. Davi Lopes. #MARCADOR #BRAVO_MAR #O_DRAGÃO_DA_LIBERDADE</vt:lpstr>
      <vt:lpstr> Participo do festival Municipal de Quadrilhas Juninas na cidade Uruburetma-ce organizado pela  prefeitura Municipal de Uruburetama no ano de 2018.</vt:lpstr>
      <vt:lpstr>Participou do Festival Municipal Arraiá Bom Jesus na cidade de general Sampaio-ce, se destacando com o Tema Pintando os 7 no ano de 2017.</vt:lpstr>
      <vt:lpstr>Fotos e registos de apresentações culturais em varias regiões do Estado do Ceará, sendo marcador e presidente do Grupo Junino Flor do Vale.</vt:lpstr>
      <vt:lpstr>Apresentação no Festival Interestadual no São de Maracanaú-ce, um dos maiores festival do Estado e do Brasil.</vt:lpstr>
      <vt:lpstr> Apresentação no Festival Interestadual no São de Maracanaú-ce, um dos maiores festival do Estado e do Brasil.</vt:lpstr>
      <vt:lpstr>Apresentação no Festival Jangadeiro Junino Realizado Pela a Federação de Quadrilhas Juninas no São de Maracanaú-ce, um dos maiores festival do Estado e do Brasil.</vt:lpstr>
      <vt:lpstr>Apresentação no Festival Jangadeiro Junino Realizado Pela a Federação de Quadrilhas Juninas no São de Maracanaú-ce, um dos maiores festival do Estado e do Brasil.</vt:lpstr>
      <vt:lpstr>Apresentação do Concurso Nacional de Destaques Juninos no ano de 2018 no estado de Teresina- Piaui, Representando a categoria Rainha da Diversidade e o Presidente do Grupo Junino e da candidata.</vt:lpstr>
      <vt:lpstr>Fazendo a entrega juntamente com o Vice-presidente da Associação Cultural ao nosso Coreografo Edilio Vaz reconhecido por todo o Estado do Ceará. </vt:lpstr>
      <vt:lpstr>Fazendo a entrega dos certificados dos fundadores da Quadrilha Flor do Vale na estreia dos 22 anos de historia e existência do Grupo Junino Flor do Vale.</vt:lpstr>
      <vt:lpstr>Estreia da Quadrilha Flor do Vale, marcador da Junina Davi Lopes no ano de 2020.</vt:lpstr>
      <vt:lpstr>Festa de Lançamento dos 23 anos da Quadrilha Flor do Vale em General Sampaio com todas autoridades presentes e varias quadrilhas da região convidadas.</vt:lpstr>
      <vt:lpstr>Apresentação dos Destaques Oficiais 2020 da Quadrilha Flor do Vale com o Tema: O Mestre Boca Rica em General Sampaio.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FRANCISCO DAVI MACENA LOPES Agente e Produtor Cultural no meio junino a quatro anos como brincante e quatro anos como Presidente do Grupo Junino Flor do Vale e Presidente da Associação Cultural, Social, Educacional de Assistência Social Flor do Vale Organizador/Articulador de Eventos Culturais no município de General Sampaio;</dc:title>
  <dc:creator>cleoneudopinho@gmail.com</dc:creator>
  <cp:lastModifiedBy>cleoneudopinho@gmail.com</cp:lastModifiedBy>
  <cp:revision>10</cp:revision>
  <dcterms:created xsi:type="dcterms:W3CDTF">2020-09-25T21:26:23Z</dcterms:created>
  <dcterms:modified xsi:type="dcterms:W3CDTF">2020-09-25T23:18:24Z</dcterms:modified>
</cp:coreProperties>
</file>